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51" d="100"/>
          <a:sy n="51" d="100"/>
        </p:scale>
        <p:origin x="5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D1099-D7EA-42C2-AD26-DDFA5BE5C0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F47D95-A1ED-47F6-8241-A49686E87E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3CBE87-48F3-48DD-B225-C31185731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6DEE5E-F665-4DE6-BDD3-E93F5714B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17891E-EE2B-4D51-81BE-0D30C81B4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hcSlideMaster.Diapositiva de títuloHeader" descr="Airbus Amber ">
            <a:extLst>
              <a:ext uri="{FF2B5EF4-FFF2-40B4-BE49-F238E27FC236}">
                <a16:creationId xmlns:a16="http://schemas.microsoft.com/office/drawing/2014/main" id="{9AB9EAB9-0566-421D-AD76-CB7C54ED2780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8" name="fcSlideMaster.Diapositiva de títuloFooter" descr="Airbus Amber ">
            <a:extLst>
              <a:ext uri="{FF2B5EF4-FFF2-40B4-BE49-F238E27FC236}">
                <a16:creationId xmlns:a16="http://schemas.microsoft.com/office/drawing/2014/main" id="{F97AEA51-2154-4058-AA21-E160377EA27E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36383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8ABC93-BD90-4748-8FB6-A6AF2BF5F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83D6A51-1309-41A0-B5F5-81D57B014D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5789419-583C-4165-9EF4-E2ED12B74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2A8EDC-F963-4907-8BB2-E9F1F5223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0C9ECD-BD0B-4955-BD2F-048953F34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hcSlideMaster.Título y texto verticalHeader" descr="Airbus Amber ">
            <a:extLst>
              <a:ext uri="{FF2B5EF4-FFF2-40B4-BE49-F238E27FC236}">
                <a16:creationId xmlns:a16="http://schemas.microsoft.com/office/drawing/2014/main" id="{1A887CE4-D016-4F0E-92C7-793F68FAE125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8" name="fcSlideMaster.Título y texto verticalFooter" descr="Airbus Amber ">
            <a:extLst>
              <a:ext uri="{FF2B5EF4-FFF2-40B4-BE49-F238E27FC236}">
                <a16:creationId xmlns:a16="http://schemas.microsoft.com/office/drawing/2014/main" id="{AFD643F7-E3C2-4549-9D75-D1A4FFEA6E7B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137608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3442BDE-17B7-4CFB-AE3B-D0EFE8E0C9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F3D5B9-FF03-46D2-904F-C8D134E5E9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AD17C9-D574-4162-B6F5-FD8449129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992F27-6181-4AB1-86D8-907F7DE3B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7D0C8D-80FE-474B-9596-B0226BED0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hcSlideMaster.Título vertical y textoHeader" descr="Airbus Amber ">
            <a:extLst>
              <a:ext uri="{FF2B5EF4-FFF2-40B4-BE49-F238E27FC236}">
                <a16:creationId xmlns:a16="http://schemas.microsoft.com/office/drawing/2014/main" id="{99CEB14F-9309-4F3D-9C35-D049CBAA1771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8" name="fcSlideMaster.Título vertical y textoFooter" descr="Airbus Amber ">
            <a:extLst>
              <a:ext uri="{FF2B5EF4-FFF2-40B4-BE49-F238E27FC236}">
                <a16:creationId xmlns:a16="http://schemas.microsoft.com/office/drawing/2014/main" id="{36C65753-137F-4A13-8970-2073433000FE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4109938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8A26C5-9060-4C66-A37A-D3F2A9D2C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22C4EC-9347-46EB-84D0-48AC5B3EF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F7FD187-CC2C-42E3-9A83-66CDBB990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041035-6CDB-4616-973B-8A25EB26A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79E0D0-6771-484C-96BB-AB310B1E2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hcSlideMaster.Título y objetosHeader" descr="Airbus Amber ">
            <a:extLst>
              <a:ext uri="{FF2B5EF4-FFF2-40B4-BE49-F238E27FC236}">
                <a16:creationId xmlns:a16="http://schemas.microsoft.com/office/drawing/2014/main" id="{AB8D51A0-5887-4620-A90F-095DBA6BF961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8" name="fcSlideMaster.Título y objetosFooter" descr="Airbus Amber ">
            <a:extLst>
              <a:ext uri="{FF2B5EF4-FFF2-40B4-BE49-F238E27FC236}">
                <a16:creationId xmlns:a16="http://schemas.microsoft.com/office/drawing/2014/main" id="{51D3304C-EDC9-4079-8351-3D723B1AFFA2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2827840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776FD3-349B-465A-97FD-64FB56786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74E5EC3-FA0E-425D-B4E9-4551E7AD7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2EE65C-5E03-4F73-B6A6-0A920A2CE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6F6726-C2AF-4494-8E1B-457D237D5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EF0555-6F2C-4165-852F-CF0806CBC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hcSlideMaster.Encabezado de secciónHeader" descr="Airbus Amber ">
            <a:extLst>
              <a:ext uri="{FF2B5EF4-FFF2-40B4-BE49-F238E27FC236}">
                <a16:creationId xmlns:a16="http://schemas.microsoft.com/office/drawing/2014/main" id="{C3261DBF-C7BD-46A2-964C-D6CBD19C7EC6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8" name="fcSlideMaster.Encabezado de secciónFooter" descr="Airbus Amber ">
            <a:extLst>
              <a:ext uri="{FF2B5EF4-FFF2-40B4-BE49-F238E27FC236}">
                <a16:creationId xmlns:a16="http://schemas.microsoft.com/office/drawing/2014/main" id="{1648B0BC-4887-4772-AFA0-E4F1E12DBD62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28957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6D8902-E8ED-4E49-9DC1-065D1480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2190C5-D0DB-4E1A-B485-9DAA9F66B6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B65D6FB-06D1-4449-8F66-A5B60B147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1E304AE-614E-4390-85E5-1D7E40BF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9AB0030-D3C8-4012-B7A3-F1B6D69B7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6300ED-F955-41C9-9E4A-893D95D2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hcSlideMaster.Dos objetosHeader" descr="Airbus Amber ">
            <a:extLst>
              <a:ext uri="{FF2B5EF4-FFF2-40B4-BE49-F238E27FC236}">
                <a16:creationId xmlns:a16="http://schemas.microsoft.com/office/drawing/2014/main" id="{1CEB3E5B-177D-4FBA-9DAA-273CAEE63AD4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9" name="fcSlideMaster.Dos objetosFooter" descr="Airbus Amber ">
            <a:extLst>
              <a:ext uri="{FF2B5EF4-FFF2-40B4-BE49-F238E27FC236}">
                <a16:creationId xmlns:a16="http://schemas.microsoft.com/office/drawing/2014/main" id="{7BC3508C-A6D7-40B1-8D49-68438F38B96F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1269677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6587AD-22E6-4FFF-B44F-894DBFEA6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33D8596-5959-4B2D-8C42-CA4F7CE3B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FBE6A70-0186-4B69-92AD-56CBF50E6F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EEA4A83-0AB5-40EF-835B-0F7C1CE7D5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491E67B-79F3-4366-86A4-2834B09209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C190D17-94EB-4CFB-962A-AA1D5ADEF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A304227-5751-4A90-9A63-94F9D9966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5A1DA12-56B2-4444-BA45-4D558AD1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10" name="hcSlideMaster.ComparaciónHeader" descr="Airbus Amber ">
            <a:extLst>
              <a:ext uri="{FF2B5EF4-FFF2-40B4-BE49-F238E27FC236}">
                <a16:creationId xmlns:a16="http://schemas.microsoft.com/office/drawing/2014/main" id="{D288AA40-48BC-421D-906A-3F863426EB43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11" name="fcSlideMaster.ComparaciónFooter" descr="Airbus Amber ">
            <a:extLst>
              <a:ext uri="{FF2B5EF4-FFF2-40B4-BE49-F238E27FC236}">
                <a16:creationId xmlns:a16="http://schemas.microsoft.com/office/drawing/2014/main" id="{F1745627-6542-445F-BCD4-81FAEC044A60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94513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8BD4EB-62F4-45A9-AEDA-345E2886B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BC013C9-8081-440C-B7D0-27B8D42F3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C613358-B28D-47B7-86BD-12FAF701D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257E3E1-2E53-4996-A555-E526AE4E8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hcSlideMaster.Solo el títuloHeader" descr="Airbus Amber ">
            <a:extLst>
              <a:ext uri="{FF2B5EF4-FFF2-40B4-BE49-F238E27FC236}">
                <a16:creationId xmlns:a16="http://schemas.microsoft.com/office/drawing/2014/main" id="{111D11DA-21A0-4FE2-A70A-004A2542B392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7" name="fcSlideMaster.Solo el títuloFooter" descr="Airbus Amber ">
            <a:extLst>
              <a:ext uri="{FF2B5EF4-FFF2-40B4-BE49-F238E27FC236}">
                <a16:creationId xmlns:a16="http://schemas.microsoft.com/office/drawing/2014/main" id="{DC1A31C9-780B-4A09-A6E2-08E57DD9ED6B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2600103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9619292-A54D-479C-841D-08D2D128E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D67FD03-A971-437D-AE06-8665EF9BB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11ABDA8-107E-40D3-8714-A65D4F746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5" name="hcSlideMaster.En blancoHeader" descr="Airbus Amber ">
            <a:extLst>
              <a:ext uri="{FF2B5EF4-FFF2-40B4-BE49-F238E27FC236}">
                <a16:creationId xmlns:a16="http://schemas.microsoft.com/office/drawing/2014/main" id="{9A023EBE-36DF-45FB-AE4E-D6E81B24BBDC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6" name="fcSlideMaster.En blancoFooter" descr="Airbus Amber ">
            <a:extLst>
              <a:ext uri="{FF2B5EF4-FFF2-40B4-BE49-F238E27FC236}">
                <a16:creationId xmlns:a16="http://schemas.microsoft.com/office/drawing/2014/main" id="{1E9139EB-CF53-4734-B5AC-CCF5618CAE90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1473691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CC545-094C-49A5-A44D-AB01F2340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399C89-4E67-4267-A5FB-F1B947F69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ACD6ED0-9D40-427E-9F57-4B82E7F26B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7C0B4AB-F0A5-43F6-9873-26E6D2549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FD883D-FED2-4388-8F6B-32709A86E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6D310A-DC18-4671-BDF7-34C7D0803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hcSlideMaster.Contenido con títuloHeader" descr="Airbus Amber ">
            <a:extLst>
              <a:ext uri="{FF2B5EF4-FFF2-40B4-BE49-F238E27FC236}">
                <a16:creationId xmlns:a16="http://schemas.microsoft.com/office/drawing/2014/main" id="{3DDF9191-D98E-4633-AA3E-5F912B36359B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9" name="fcSlideMaster.Contenido con títuloFooter" descr="Airbus Amber ">
            <a:extLst>
              <a:ext uri="{FF2B5EF4-FFF2-40B4-BE49-F238E27FC236}">
                <a16:creationId xmlns:a16="http://schemas.microsoft.com/office/drawing/2014/main" id="{1CFAA218-45E4-4292-8642-D6BB356FB3DB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329122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373A0C-BDBA-4755-B630-0CE5AB961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A6971BD-AFA4-4249-AD21-DE43EF0129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C2CDD0D-9502-4C62-A96D-C2FCAB6AF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24DCD3-F2B3-47AA-A2C3-F24236F21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52D412C-87D5-4102-B360-4469329C7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902ED78-A7E5-4679-A278-4FA3066D5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hcSlideMaster.Imagen con títuloHeader" descr="Airbus Amber ">
            <a:extLst>
              <a:ext uri="{FF2B5EF4-FFF2-40B4-BE49-F238E27FC236}">
                <a16:creationId xmlns:a16="http://schemas.microsoft.com/office/drawing/2014/main" id="{09B518E1-EF42-4E74-AFB4-BAE5714A92AD}"/>
              </a:ext>
            </a:extLst>
          </p:cNvPr>
          <p:cNvSpPr txBox="1"/>
          <p:nvPr userDrawn="1"/>
        </p:nvSpPr>
        <p:spPr>
          <a:xfrm>
            <a:off x="0" y="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  <p:sp>
        <p:nvSpPr>
          <p:cNvPr id="9" name="fcSlideMaster.Imagen con títuloFooter" descr="Airbus Amber ">
            <a:extLst>
              <a:ext uri="{FF2B5EF4-FFF2-40B4-BE49-F238E27FC236}">
                <a16:creationId xmlns:a16="http://schemas.microsoft.com/office/drawing/2014/main" id="{DA2E113A-521B-45D6-8175-A4002BF82934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800" b="0" i="0" u="none" baseline="0">
                <a:solidFill>
                  <a:srgbClr val="E29218"/>
                </a:solidFill>
                <a:latin typeface="arial" panose="020B0604020202020204" pitchFamily="34" charset="0"/>
              </a:rPr>
              <a:t>Airbus Amber </a:t>
            </a:r>
          </a:p>
        </p:txBody>
      </p:sp>
    </p:spTree>
    <p:extLst>
      <p:ext uri="{BB962C8B-B14F-4D97-AF65-F5344CB8AC3E}">
        <p14:creationId xmlns:p14="http://schemas.microsoft.com/office/powerpoint/2010/main" val="2312316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78171C3-8AC5-408B-8F5C-FC0B4A277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89FCDC-88A3-4B78-A7B6-D83CC23D8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415966-47F8-46B7-BD04-7E78ACA27E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78E9E-0297-4FB2-8441-05EDD6268544}" type="datetimeFigureOut">
              <a:rPr lang="es-ES" smtClean="0"/>
              <a:t>26/09/2025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C4FFB19-E6FC-447A-8B0E-3BCDABBF4B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E080E4-3D62-4FE4-90B4-0DE3877769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CAD4-63B0-4933-9F95-F9F56F72691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9696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31783461-80E4-4CD9-9E30-82363E2FAF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3487149"/>
              </p:ext>
            </p:extLst>
          </p:nvPr>
        </p:nvGraphicFramePr>
        <p:xfrm>
          <a:off x="3254375" y="3425825"/>
          <a:ext cx="90487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Objeto empaquetador del shell" showAsIcon="1" r:id="rId3" imgW="905030" imgH="514350" progId="Package">
                  <p:embed/>
                </p:oleObj>
              </mc:Choice>
              <mc:Fallback>
                <p:oleObj name="Objeto empaquetador del shell" showAsIcon="1" r:id="rId3" imgW="905030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54375" y="3425825"/>
                        <a:ext cx="90487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06499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1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7" baseType="lpstr">
      <vt:lpstr>Arial</vt:lpstr>
      <vt:lpstr>Arial</vt:lpstr>
      <vt:lpstr>Calibri</vt:lpstr>
      <vt:lpstr>Calibri Light</vt:lpstr>
      <vt:lpstr>Tema de Office</vt:lpstr>
      <vt:lpstr>Paquete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Maroto Herreros, Enrique (external) [ES]</dc:creator>
  <cp:lastModifiedBy>Maroto Herreros, Enrique (external) [ES]</cp:lastModifiedBy>
  <cp:revision>1</cp:revision>
  <dcterms:created xsi:type="dcterms:W3CDTF">2025-09-26T13:36:46Z</dcterms:created>
  <dcterms:modified xsi:type="dcterms:W3CDTF">2025-09-26T13:37:06Z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5f2c94e1-5601-45a1-9fb8-c04bb91cf8ff</vt:lpwstr>
  </property>
  <property fmtid="{D5CDD505-2E9C-101B-9397-08002B2CF9AE}" pid="3" name="L">
    <vt:lpwstr>XXSEN</vt:lpwstr>
  </property>
  <property fmtid="{D5CDD505-2E9C-101B-9397-08002B2CF9AE}" pid="4" name="CC">
    <vt:lpwstr>XXAAM</vt:lpwstr>
  </property>
  <property fmtid="{D5CDD505-2E9C-101B-9397-08002B2CF9AE}" pid="5" name="PP">
    <vt:lpwstr>XXPCA</vt:lpwstr>
  </property>
  <property fmtid="{D5CDD505-2E9C-101B-9397-08002B2CF9AE}" pid="6" name="E">
    <vt:lpwstr>E0000</vt:lpwstr>
  </property>
  <property fmtid="{D5CDD505-2E9C-101B-9397-08002B2CF9AE}" pid="7" name="GD">
    <vt:lpwstr>XXGCA</vt:lpwstr>
  </property>
  <property fmtid="{D5CDD505-2E9C-101B-9397-08002B2CF9AE}" pid="8" name="OT">
    <vt:lpwstr>XXOCA</vt:lpwstr>
  </property>
  <property fmtid="{D5CDD505-2E9C-101B-9397-08002B2CF9AE}" pid="9" name="CAV">
    <vt:lpwstr>NOC</vt:lpwstr>
  </property>
  <property fmtid="{D5CDD505-2E9C-101B-9397-08002B2CF9AE}" pid="10" name="STAMP">
    <vt:lpwstr>YES</vt:lpwstr>
  </property>
</Properties>
</file>

<file path=docProps/thumbnail.jpeg>
</file>